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904"/>
    <p:restoredTop sz="94667"/>
  </p:normalViewPr>
  <p:slideViewPr>
    <p:cSldViewPr snapToGrid="0" snapToObjects="1" showGuides="1">
      <p:cViewPr>
        <p:scale>
          <a:sx n="76" d="100"/>
          <a:sy n="76" d="100"/>
        </p:scale>
        <p:origin x="144" y="560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7B65F-74EF-3A1B-F659-5C962ABD11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708C6D-E30C-09AD-8230-1A1EC86CCA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7764F-3C03-735B-4C4F-3FADF981F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A76D-2F4A-3F37-613B-B6DF9FB55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B0C25-5970-6804-6105-BEC67081A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090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EA20F-E766-F45F-6E5C-C2C78F99E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9F89A4-EB81-C9AB-35F6-1DA52F2EC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A564E-4063-4BA5-B1BE-6E245E7B8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4E633-5D97-8E2B-CFF2-2ED32DBE5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DB1F7-D035-CBAA-A5CF-13164A23C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133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7F86CF-6520-67B0-4AE6-262110A28F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45A21C-9335-B420-262A-D3C62C426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126B7-F323-53D8-3E7C-7A6C0C0EB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A0293-CDA2-BBE3-0CCE-5182CDEEF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35DAF-9271-2CAB-0FD7-9B88582C5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0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51AF6-7FF6-ACFE-3D35-7E9151237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6EC88-865E-D88C-2E45-2BE44819B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2EDAC-6EFC-29E7-1E88-7F09EC738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255A3-7884-90F8-540F-6EAC27ADA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BA69-1C31-757A-198B-485B6C662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02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447C1-F83B-7975-7210-E6E4607FB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970FD-4DF5-4FA7-47A1-47E0DD038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38B38-DE22-B838-91F5-0EAB898FB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56555-2B56-3233-D6AA-5B3120479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9865A-DCCE-67BD-B3E4-018D5F4C2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47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2C6A4-4F33-9A8A-052C-577C36B51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F7F87-F430-D6A2-9A9B-8825333EAD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3D07B7-EF3A-4FC0-C69A-8DD9C468CE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3AA61-CA03-CB65-DD20-ACDF4A08F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80BFA3-38E4-1157-B463-3F63CE9FB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317555-52AF-8EF4-E0F1-3BFA21136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383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CB8DB-8B8C-901B-3224-98D39C7C1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C63E7-7B92-9A9E-5FC7-898099A35D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79A0A3-6FB8-ADA4-E148-7547DDF0FA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06B106-1E88-6DA2-F421-FAA44948D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6C552F-32C5-1440-D55D-B26F0F4BC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381A7A-F1D4-812F-03E3-D1CCA4881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059B85-ECC2-3487-FD3F-66BCD965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0110C8-E77B-07E2-8EF3-AC2C84B13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094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BEF9A-9E62-1189-97D6-B0F9CD58A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98E64E-562E-D6E2-FD41-9A7DDBACF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0A2B08-1CF8-65C4-920D-E3ABF9924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DD78E6-D25E-9AD6-5048-F6AF09F5C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740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ED0A86-14D9-D107-F14E-D6416CBE7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11FD3-95EB-62E5-DDBC-90C407811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DD02D-C73F-3A9F-7D0F-F64B11F5E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160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53DE0-0823-1D03-51D5-02CFBC345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70936-F081-BD96-E306-A039ED234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0DD1B9-DE3A-1223-6A71-5913952AE9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3B737-6099-28D5-69B0-F0EC75262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66A9F1-5A4E-F16D-EDD6-6F5BFA234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90DB7-04C9-6A24-4E59-4806D4964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42F97-FE98-C2B7-A085-A79E8D00C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7E64B2-DB06-96DA-1595-AB2BBDBF3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1D390-322F-675E-E4B6-5DE9EAC61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2F19D5-B543-7056-1887-A8C8DA07B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8C1549-66E7-26D9-0667-D31D565F8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419B8-E3D5-AF8E-B122-FC729DDC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45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7E7272-6ED3-AA3A-438C-3D8843A5E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6C710D-FF66-F1DD-DCB9-E209AF42A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4C96A-DB90-E88B-7BC6-CA15C58914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0F59D-16F9-A813-FC42-1F1CA6F538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88788-CA58-75F7-44DD-17633C2B29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04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3B406-F40B-DB4C-F7F0-5ED8CF2AF6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26F766-487A-5EAC-3D2C-87D7C84C4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810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40748-1496-0D20-38F3-C85C38417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Nominal Photon Energy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8C7264-BACA-04AE-7EA0-0FB21FEFFF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4676825" y="-2667002"/>
            <a:ext cx="2838347" cy="12192003"/>
          </a:xfrm>
        </p:spPr>
      </p:pic>
    </p:spTree>
    <p:extLst>
      <p:ext uri="{BB962C8B-B14F-4D97-AF65-F5344CB8AC3E}">
        <p14:creationId xmlns:p14="http://schemas.microsoft.com/office/powerpoint/2010/main" val="3848686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75950-6DAF-381A-6929-CAE933CB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Photon Energy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E593B7-FE76-44D5-4D3D-DED820B3F1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4676825" y="-2667002"/>
            <a:ext cx="2838347" cy="12192003"/>
          </a:xfrm>
        </p:spPr>
      </p:pic>
    </p:spTree>
    <p:extLst>
      <p:ext uri="{BB962C8B-B14F-4D97-AF65-F5344CB8AC3E}">
        <p14:creationId xmlns:p14="http://schemas.microsoft.com/office/powerpoint/2010/main" val="275839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89EA5-03A3-5BAB-F97B-85CE4ACEA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Photon Energy + Filter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53A290-36C0-ACA0-B354-634F675E1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4676825" y="-2667002"/>
            <a:ext cx="2838347" cy="12192003"/>
          </a:xfrm>
        </p:spPr>
      </p:pic>
    </p:spTree>
    <p:extLst>
      <p:ext uri="{BB962C8B-B14F-4D97-AF65-F5344CB8AC3E}">
        <p14:creationId xmlns:p14="http://schemas.microsoft.com/office/powerpoint/2010/main" val="244911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7FB17-E27E-E00C-F644-508E60F3B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Nominal Jet Energy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ABD95F-C4D5-F1F5-BD52-FF89150F8C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4676828" y="-2667001"/>
            <a:ext cx="2838346" cy="12192002"/>
          </a:xfrm>
        </p:spPr>
      </p:pic>
    </p:spTree>
    <p:extLst>
      <p:ext uri="{BB962C8B-B14F-4D97-AF65-F5344CB8AC3E}">
        <p14:creationId xmlns:p14="http://schemas.microsoft.com/office/powerpoint/2010/main" val="4253053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51167-75D9-BF7A-98EC-21C3EC6C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Jet Energy Flex Scale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F99374-56A2-80EE-6BBD-DE800BFA0C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4676826" y="-2667002"/>
            <a:ext cx="2838347" cy="12192003"/>
          </a:xfrm>
        </p:spPr>
      </p:pic>
    </p:spTree>
    <p:extLst>
      <p:ext uri="{BB962C8B-B14F-4D97-AF65-F5344CB8AC3E}">
        <p14:creationId xmlns:p14="http://schemas.microsoft.com/office/powerpoint/2010/main" val="876913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6DC33-ED0B-0055-DF81-C3AF3B46A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Jet Energy Fixed Scale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BA9564-7AC8-02EE-4A1F-FB0E30A187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4676826" y="-2667002"/>
            <a:ext cx="2838347" cy="12192003"/>
          </a:xfrm>
        </p:spPr>
      </p:pic>
    </p:spTree>
    <p:extLst>
      <p:ext uri="{BB962C8B-B14F-4D97-AF65-F5344CB8AC3E}">
        <p14:creationId xmlns:p14="http://schemas.microsoft.com/office/powerpoint/2010/main" val="1808229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24</Words>
  <Application>Microsoft Macintosh PowerPoint</Application>
  <PresentationFormat>Widescreen</PresentationFormat>
  <Paragraphs>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Nominal Photon Energy</vt:lpstr>
      <vt:lpstr>Corrected Photon Energy</vt:lpstr>
      <vt:lpstr>Corrected Photon Energy + Filter</vt:lpstr>
      <vt:lpstr>Nominal Jet Energy</vt:lpstr>
      <vt:lpstr>Corrected Jet Energy Flex Scale</vt:lpstr>
      <vt:lpstr>Corrected Jet Energy Fixed Scale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Molly Taylor</dc:creator>
  <cp:lastModifiedBy>Molly Taylor</cp:lastModifiedBy>
  <cp:revision>1</cp:revision>
  <dcterms:created xsi:type="dcterms:W3CDTF">2022-05-01T16:01:36Z</dcterms:created>
  <dcterms:modified xsi:type="dcterms:W3CDTF">2022-05-01T16:09:52Z</dcterms:modified>
</cp:coreProperties>
</file>

<file path=docProps/thumbnail.jpeg>
</file>